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1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6" d="100"/>
          <a:sy n="86" d="100"/>
        </p:scale>
        <p:origin x="70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B66DB96C-50D7-44A8-A4EF-E6A225D525AD}" type="datetimeFigureOut">
              <a:rPr lang="en-US" smtClean="0"/>
              <a:t>11/4/2022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8E640E42-45B7-4FF3-B7C2-E9EDC7E26A71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46764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DB96C-50D7-44A8-A4EF-E6A225D525AD}" type="datetimeFigureOut">
              <a:rPr lang="en-US" smtClean="0"/>
              <a:t>11/4/2022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40E42-45B7-4FF3-B7C2-E9EDC7E26A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435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DB96C-50D7-44A8-A4EF-E6A225D525AD}" type="datetimeFigureOut">
              <a:rPr lang="en-US" smtClean="0"/>
              <a:t>11/4/2022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40E42-45B7-4FF3-B7C2-E9EDC7E26A71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33556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DB96C-50D7-44A8-A4EF-E6A225D525AD}" type="datetimeFigureOut">
              <a:rPr lang="en-US" smtClean="0"/>
              <a:t>11/4/2022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40E42-45B7-4FF3-B7C2-E9EDC7E26A71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16076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DB96C-50D7-44A8-A4EF-E6A225D525AD}" type="datetimeFigureOut">
              <a:rPr lang="en-US" smtClean="0"/>
              <a:t>11/4/2022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40E42-45B7-4FF3-B7C2-E9EDC7E26A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3997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DB96C-50D7-44A8-A4EF-E6A225D525AD}" type="datetimeFigureOut">
              <a:rPr lang="en-US" smtClean="0"/>
              <a:t>11/4/2022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40E42-45B7-4FF3-B7C2-E9EDC7E26A71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434409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DB96C-50D7-44A8-A4EF-E6A225D525AD}" type="datetimeFigureOut">
              <a:rPr lang="en-US" smtClean="0"/>
              <a:t>11/4/2022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40E42-45B7-4FF3-B7C2-E9EDC7E26A71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83731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DB96C-50D7-44A8-A4EF-E6A225D525AD}" type="datetimeFigureOut">
              <a:rPr lang="en-US" smtClean="0"/>
              <a:t>11/4/2022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40E42-45B7-4FF3-B7C2-E9EDC7E26A71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376398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DB96C-50D7-44A8-A4EF-E6A225D525AD}" type="datetimeFigureOut">
              <a:rPr lang="en-US" smtClean="0"/>
              <a:t>11/4/2022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40E42-45B7-4FF3-B7C2-E9EDC7E26A71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82679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DB96C-50D7-44A8-A4EF-E6A225D525AD}" type="datetimeFigureOut">
              <a:rPr lang="en-US" smtClean="0"/>
              <a:t>11/4/2022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40E42-45B7-4FF3-B7C2-E9EDC7E26A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0051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DB96C-50D7-44A8-A4EF-E6A225D525AD}" type="datetimeFigureOut">
              <a:rPr lang="en-US" smtClean="0"/>
              <a:t>11/4/2022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40E42-45B7-4FF3-B7C2-E9EDC7E26A71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9820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DB96C-50D7-44A8-A4EF-E6A225D525AD}" type="datetimeFigureOut">
              <a:rPr lang="en-US" smtClean="0"/>
              <a:t>11/4/2022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40E42-45B7-4FF3-B7C2-E9EDC7E26A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2624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DB96C-50D7-44A8-A4EF-E6A225D525AD}" type="datetimeFigureOut">
              <a:rPr lang="en-US" smtClean="0"/>
              <a:t>11/4/2022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40E42-45B7-4FF3-B7C2-E9EDC7E26A71}" type="slidenum">
              <a:rPr lang="en-US" smtClean="0"/>
              <a:t>‹#›</a:t>
            </a:fld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22523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DB96C-50D7-44A8-A4EF-E6A225D525AD}" type="datetimeFigureOut">
              <a:rPr lang="en-US" smtClean="0"/>
              <a:t>11/4/2022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40E42-45B7-4FF3-B7C2-E9EDC7E26A71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20495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DB96C-50D7-44A8-A4EF-E6A225D525AD}" type="datetimeFigureOut">
              <a:rPr lang="en-US" smtClean="0"/>
              <a:t>11/4/2022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40E42-45B7-4FF3-B7C2-E9EDC7E26A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986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DB96C-50D7-44A8-A4EF-E6A225D525AD}" type="datetimeFigureOut">
              <a:rPr lang="en-US" smtClean="0"/>
              <a:t>11/4/2022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40E42-45B7-4FF3-B7C2-E9EDC7E26A71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34690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DB96C-50D7-44A8-A4EF-E6A225D525AD}" type="datetimeFigureOut">
              <a:rPr lang="en-US" smtClean="0"/>
              <a:t>11/4/2022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40E42-45B7-4FF3-B7C2-E9EDC7E26A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4708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6DB96C-50D7-44A8-A4EF-E6A225D525AD}" type="datetimeFigureOut">
              <a:rPr lang="en-US" smtClean="0"/>
              <a:t>11/4/2022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8E640E42-45B7-4FF3-B7C2-E9EDC7E26A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9739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  <p:sldLayoutId id="2147483713" r:id="rId12"/>
    <p:sldLayoutId id="2147483714" r:id="rId13"/>
    <p:sldLayoutId id="2147483715" r:id="rId14"/>
    <p:sldLayoutId id="2147483716" r:id="rId15"/>
    <p:sldLayoutId id="2147483717" r:id="rId16"/>
    <p:sldLayoutId id="2147483718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Кофе</a:t>
            </a:r>
            <a:endParaRPr lang="en-US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 smtClean="0"/>
              <a:t>Факты про кофе</a:t>
            </a:r>
            <a:endParaRPr lang="en-US" dirty="0"/>
          </a:p>
        </p:txBody>
      </p:sp>
      <p:cxnSp>
        <p:nvCxnSpPr>
          <p:cNvPr id="5" name="Прямая со стрелкой 4"/>
          <p:cNvCxnSpPr/>
          <p:nvPr/>
        </p:nvCxnSpPr>
        <p:spPr>
          <a:xfrm>
            <a:off x="4148254" y="4014439"/>
            <a:ext cx="39140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6138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ru-RU" dirty="0" smtClean="0"/>
              <a:t>виды</a:t>
            </a:r>
            <a:endParaRPr lang="en-US" dirty="0"/>
          </a:p>
        </p:txBody>
      </p:sp>
      <p:pic>
        <p:nvPicPr>
          <p:cNvPr id="16" name="Рисунок 15"/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28608" r="28608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4" name="Текст 13"/>
          <p:cNvSpPr>
            <a:spLocks noGrp="1"/>
          </p:cNvSpPr>
          <p:nvPr>
            <p:ph type="body" sz="half" idx="2"/>
          </p:nvPr>
        </p:nvSpPr>
        <p:spPr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dirty="0" err="1"/>
              <a:t>Эспрессо</a:t>
            </a:r>
            <a:r>
              <a:rPr lang="ru-RU" dirty="0"/>
              <a:t>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dirty="0"/>
              <a:t>Капучино.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dirty="0" err="1"/>
              <a:t>Американо</a:t>
            </a:r>
            <a:r>
              <a:rPr lang="ru-RU" dirty="0"/>
              <a:t>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dirty="0" err="1"/>
              <a:t>Латте</a:t>
            </a:r>
            <a:r>
              <a:rPr lang="ru-RU" dirty="0" smtClean="0"/>
              <a:t>.</a:t>
            </a: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7080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1129991" y="896772"/>
            <a:ext cx="6096000" cy="2031325"/>
          </a:xfrm>
          <a:prstGeom prst="rect">
            <a:avLst/>
          </a:prstGeom>
          <a:solidFill>
            <a:srgbClr val="C00000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ru-RU" b="0" i="0" dirty="0" smtClean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Какие минусы у кофе?</a:t>
            </a:r>
          </a:p>
          <a:p>
            <a:r>
              <a:rPr lang="ru-RU" b="0" i="0" dirty="0" smtClean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Безобидная чашечка </a:t>
            </a:r>
            <a:r>
              <a:rPr lang="ru-RU" b="1" i="0" dirty="0" smtClean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кофе</a:t>
            </a:r>
            <a:r>
              <a:rPr lang="ru-RU" b="0" i="0" dirty="0" smtClean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 часто становится причиной жгучей изжоги. </a:t>
            </a:r>
            <a:r>
              <a:rPr lang="ru-RU" b="1" i="0" dirty="0" smtClean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Кофе</a:t>
            </a:r>
            <a:r>
              <a:rPr lang="ru-RU" b="0" i="0" dirty="0" smtClean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 очень вреден для людей, страдающих артериальным давлением. Употребление </a:t>
            </a:r>
            <a:r>
              <a:rPr lang="ru-RU" b="1" i="0" dirty="0" smtClean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кофе</a:t>
            </a:r>
            <a:r>
              <a:rPr lang="ru-RU" b="0" i="0" dirty="0" smtClean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 заметно увеличивает уровень холестерина в крови. Один из главных </a:t>
            </a:r>
            <a:r>
              <a:rPr lang="ru-RU" b="1" i="0" dirty="0" smtClean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минусов кофе</a:t>
            </a:r>
            <a:r>
              <a:rPr lang="ru-RU" b="0" i="0" dirty="0" smtClean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 – обезвоживание организма.</a:t>
            </a:r>
            <a:endParaRPr lang="ru-RU" b="0" i="0" dirty="0">
              <a:solidFill>
                <a:srgbClr val="202124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1129991" y="4030264"/>
            <a:ext cx="6096000" cy="2031325"/>
          </a:xfrm>
          <a:prstGeom prst="rect">
            <a:avLst/>
          </a:prstGeom>
          <a:solidFill>
            <a:srgbClr val="00B050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ru-RU" b="0" i="0" dirty="0" smtClean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Кофе </a:t>
            </a:r>
            <a:r>
              <a:rPr lang="ru-RU" b="1" i="0" dirty="0" smtClean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увеличивает работоспособность, дарит бодрость и повышает настроение</a:t>
            </a:r>
            <a:r>
              <a:rPr lang="ru-RU" b="0" i="0" dirty="0" smtClean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. Этот противоречивый напиток особенно полезен людям, склонным к депрессиям. Лучше всего устраняет сонливость и усталость по утрам и стимулирует умственную деятельность, что очень кстати для работающих и учащихся людей.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6375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Натуральные материалы">
  <a:themeElements>
    <a:clrScheme name="Натуральные материалы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Натуральные материалы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Натуральные материалы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204</TotalTime>
  <Words>21</Words>
  <Application>Microsoft Office PowerPoint</Application>
  <PresentationFormat>Широкоэкранный</PresentationFormat>
  <Paragraphs>10</Paragraphs>
  <Slides>3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</vt:i4>
      </vt:variant>
    </vt:vector>
  </HeadingPairs>
  <TitlesOfParts>
    <vt:vector size="7" baseType="lpstr">
      <vt:lpstr>Arial</vt:lpstr>
      <vt:lpstr>Arial</vt:lpstr>
      <vt:lpstr>Garamond</vt:lpstr>
      <vt:lpstr>Натуральные материалы</vt:lpstr>
      <vt:lpstr>Кофе</vt:lpstr>
      <vt:lpstr>виды</vt:lpstr>
      <vt:lpstr>Презентация PowerPoint</vt:lpstr>
    </vt:vector>
  </TitlesOfParts>
  <Company>SPecialiST RePack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Кофе</dc:title>
  <dc:creator>абобус</dc:creator>
  <cp:lastModifiedBy>абобус</cp:lastModifiedBy>
  <cp:revision>5</cp:revision>
  <dcterms:created xsi:type="dcterms:W3CDTF">2022-11-04T03:26:10Z</dcterms:created>
  <dcterms:modified xsi:type="dcterms:W3CDTF">2022-11-04T06:50:32Z</dcterms:modified>
</cp:coreProperties>
</file>